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4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0700-72C3-1390-2A50-062122442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02442-F3FA-7D21-9A48-E74328CF6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6096F-75A1-AE58-56F7-5A24CFF8B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83001-BEA0-AA7A-1D25-C0ED1689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B0AD-50FE-1511-C227-47AD113D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9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C450-C495-BA3E-0761-14F04958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095D1-7339-F2D1-F20B-290B5574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3C5C9-BB50-28D2-A98E-FDE48953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260C3-7C17-2BF3-36E6-1D55517B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D2AC9-3A24-4570-1FB2-99143B6D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4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1CA8D-63DC-F1A7-6E70-AD09F145F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FFC93-7E35-5661-3683-90A0BB55A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F20F5-6CBB-5ACC-A9BB-8A80D38A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2A526-B204-8B1A-2014-2E20FEB04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582E7-51DF-143C-2BA8-B1503983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586D-CD33-FD26-52ED-D1A285A2B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9589-E595-1B39-9B51-9ED39678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ABF37-58CC-DB0A-EFB0-87397E3B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71570-746E-D27F-C113-E11457BC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5F099-537B-4F8A-9379-FBD9A318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52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10EC-29FE-1076-D881-A0F93048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B5BA9-5EDB-5582-409E-13AFCBEFC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2F68A-B757-C52A-35A1-EF4E5A9E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C9402-D2EA-2D62-04F8-EF3557CC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2643E-7006-6EC9-4E3B-B29D09C6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1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8930-33DB-F5B5-95B0-7E3A57A7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B19C0-CE0C-B8BD-D8FC-F87007707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0B687-6DC8-7747-E5FC-9A11C4072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9B2A6-97B6-201C-17C9-7239F6AF9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FCDA8-1B2B-FBF6-64DA-75532780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E8755-62C5-1814-A0E4-B36E98B4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5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BD32-BB04-0BA4-49AE-143BC4B0D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FDD53-6928-1E69-06CF-D53ED4DD9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63843-32C9-317F-C33D-25583C0BB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5B38D-DEE6-435F-5F7F-E97511535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7CA12-F33B-C40F-D2FB-75FA45C12E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7463F-ACFF-462E-46D0-058AD6687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ADB261-CE27-55C1-4792-61F7EEB3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C92C8-60ED-4753-7F7E-E86974B3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5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EB41-A6E7-B54A-6D6B-F10ED6AD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28F81-7C03-6DB8-7236-5A6D7E4E9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4CD72-D0AB-33F3-2C21-F294CF41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7FC9E-7373-E4C5-D4A0-0A2D98DB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4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96146-61C6-89B9-90FE-3FC88211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BBE4C-6424-F896-E182-230A9381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19541-088F-7EA0-BD5E-BBA1216E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52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815E-38A8-6198-9970-1C3242DA2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618CC-3393-E92C-0918-CDE7AC11D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5AABC-ED32-71B0-AFEF-1903CF8ED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11062-9E0D-2FB2-82FA-5DEFF78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168E6-B8A2-B810-D362-9E84F338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D7C95-09B0-3A93-1A56-EAF80976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7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7857-F853-351A-2FED-4C34224F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454927-C215-B0ED-BE3E-B5F36A317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040D2-DC4F-C676-80DD-450F4F9FC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70D8B-61EC-F159-8D99-8B6FBF97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53799-85D3-6B3D-BDB8-F63994EE9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46472-FB32-6699-1F8C-ECCA099A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74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AA43A-8709-6C7B-9D30-CE2DED0A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9A25A-1DF9-7857-1F90-9D873C722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EEB1F-87BD-43E5-733B-CD2DBA934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7606F4-40A2-4BCF-A4C6-1F9FDDDCEE5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C9E83-3D5C-467C-980B-EFDA79BE4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F4E72-9596-29FA-9962-F12D05412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8F3B4E-A5DF-48E9-A24E-79241B329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7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36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holding her knee&#10;&#10;Description automatically generated">
            <a:extLst>
              <a:ext uri="{FF2B5EF4-FFF2-40B4-BE49-F238E27FC236}">
                <a16:creationId xmlns:a16="http://schemas.microsoft.com/office/drawing/2014/main" id="{3EEDCB5E-F762-B7C3-BA26-BB5562E5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91" y="643467"/>
            <a:ext cx="2481858" cy="24756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oup of people walking in the snow&#10;&#10;Description automatically generated">
            <a:extLst>
              <a:ext uri="{FF2B5EF4-FFF2-40B4-BE49-F238E27FC236}">
                <a16:creationId xmlns:a16="http://schemas.microsoft.com/office/drawing/2014/main" id="{9BD5BDC5-FC14-C8D3-166E-68B5E172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996" y="650497"/>
            <a:ext cx="2904262" cy="246862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holding a knee&#10;&#10;Description automatically generated">
            <a:extLst>
              <a:ext uri="{FF2B5EF4-FFF2-40B4-BE49-F238E27FC236}">
                <a16:creationId xmlns:a16="http://schemas.microsoft.com/office/drawing/2014/main" id="{4FAD2C0C-B796-F4E6-2688-788664CDD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164" y="650497"/>
            <a:ext cx="2947610" cy="246862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running on a road&#10;&#10;Description automatically generated">
            <a:extLst>
              <a:ext uri="{FF2B5EF4-FFF2-40B4-BE49-F238E27FC236}">
                <a16:creationId xmlns:a16="http://schemas.microsoft.com/office/drawing/2014/main" id="{4AB95B45-752C-F831-CB46-B71F16EEC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95" y="3748194"/>
            <a:ext cx="2465451" cy="247163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gift box with blue ribbon and colorful letters&#10;&#10;Description automatically generated">
            <a:extLst>
              <a:ext uri="{FF2B5EF4-FFF2-40B4-BE49-F238E27FC236}">
                <a16:creationId xmlns:a16="http://schemas.microsoft.com/office/drawing/2014/main" id="{EB55F28C-166A-CC31-D6E2-9541038C5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433" y="4166677"/>
            <a:ext cx="3217333" cy="1705186"/>
          </a:xfrm>
          <a:prstGeom prst="rect">
            <a:avLst/>
          </a:prstGeom>
        </p:spPr>
      </p:pic>
      <p:pic>
        <p:nvPicPr>
          <p:cNvPr id="5" name="Picture 4" descr="A collage of people at a table&#10;&#10;Description automatically generated">
            <a:extLst>
              <a:ext uri="{FF2B5EF4-FFF2-40B4-BE49-F238E27FC236}">
                <a16:creationId xmlns:a16="http://schemas.microsoft.com/office/drawing/2014/main" id="{C724AE3C-C546-EB01-AB25-66DCB4D8B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9161" y="3755224"/>
            <a:ext cx="3061616" cy="2464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35C2E8-3A24-851D-F123-E27102FE2DFA}"/>
              </a:ext>
            </a:extLst>
          </p:cNvPr>
          <p:cNvSpPr txBox="1"/>
          <p:nvPr/>
        </p:nvSpPr>
        <p:spPr>
          <a:xfrm>
            <a:off x="461331" y="77098"/>
            <a:ext cx="3250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Some advertisements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15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Sanchez Aldana Juarez (724865)</dc:creator>
  <cp:lastModifiedBy>Kim Sanchez Aldana Juarez (724865)</cp:lastModifiedBy>
  <cp:revision>2</cp:revision>
  <dcterms:created xsi:type="dcterms:W3CDTF">2024-04-17T06:37:21Z</dcterms:created>
  <dcterms:modified xsi:type="dcterms:W3CDTF">2024-04-17T07:32:09Z</dcterms:modified>
</cp:coreProperties>
</file>